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48"/>
    <p:restoredTop sz="94599"/>
  </p:normalViewPr>
  <p:slideViewPr>
    <p:cSldViewPr snapToGrid="0" snapToObjects="1">
      <p:cViewPr varScale="1">
        <p:scale>
          <a:sx n="106" d="100"/>
          <a:sy n="106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tiff>
</file>

<file path=ppt/media/image12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3/28/17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Consumer Finance Protection Bureau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030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the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9737"/>
            <a:ext cx="12192000" cy="5452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426" y="3545758"/>
            <a:ext cx="4813300" cy="939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426" y="5275847"/>
            <a:ext cx="89789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055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00" y="2191085"/>
            <a:ext cx="5334000" cy="11303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00" y="4094832"/>
            <a:ext cx="4216400" cy="1943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0570" y="2191085"/>
            <a:ext cx="61087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277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</a:t>
            </a:r>
            <a:r>
              <a:rPr lang="en-US" dirty="0" err="1" smtClean="0"/>
              <a:t>Importances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364" y="2781300"/>
            <a:ext cx="7409270" cy="2232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363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Income decile was among the most important feature</a:t>
            </a:r>
          </a:p>
          <a:p>
            <a:r>
              <a:rPr lang="en-US" dirty="0" smtClean="0"/>
              <a:t>Consumer issue was also quite important—but this varies between issue. Some are more, some are less.</a:t>
            </a:r>
          </a:p>
        </p:txBody>
      </p:sp>
    </p:spTree>
    <p:extLst>
      <p:ext uri="{BB962C8B-B14F-4D97-AF65-F5344CB8AC3E}">
        <p14:creationId xmlns:p14="http://schemas.microsoft.com/office/powerpoint/2010/main" val="1850179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more complex model—stacking and </a:t>
            </a:r>
            <a:r>
              <a:rPr lang="en-US" dirty="0" err="1" smtClean="0"/>
              <a:t>ensembling</a:t>
            </a:r>
            <a:endParaRPr lang="en-US" dirty="0" smtClean="0"/>
          </a:p>
          <a:p>
            <a:r>
              <a:rPr lang="en-US" dirty="0" smtClean="0"/>
              <a:t>Include more demographic data—age, race, etc.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256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71951" y="2714624"/>
            <a:ext cx="39719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Questions?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1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the CFPB 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Consumer Finance Protection Bureau keeps a database of all complaints submitted to them about consumer finance products.</a:t>
            </a:r>
          </a:p>
          <a:p>
            <a:r>
              <a:rPr lang="en-US" dirty="0" smtClean="0"/>
              <a:t>The CFPB database has about 750,000 complaints in it.</a:t>
            </a:r>
          </a:p>
        </p:txBody>
      </p:sp>
    </p:spTree>
    <p:extLst>
      <p:ext uri="{BB962C8B-B14F-4D97-AF65-F5344CB8AC3E}">
        <p14:creationId xmlns:p14="http://schemas.microsoft.com/office/powerpoint/2010/main" val="1608524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Points in CFPB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Consumer finance product</a:t>
            </a:r>
          </a:p>
          <a:p>
            <a:r>
              <a:rPr lang="en-US" dirty="0" smtClean="0"/>
              <a:t>ZIP code</a:t>
            </a:r>
          </a:p>
          <a:p>
            <a:r>
              <a:rPr lang="en-US" dirty="0" smtClean="0"/>
              <a:t>State</a:t>
            </a:r>
          </a:p>
          <a:p>
            <a:r>
              <a:rPr lang="en-US" dirty="0" smtClean="0"/>
              <a:t>Consumer issue with the product</a:t>
            </a:r>
          </a:p>
          <a:p>
            <a:r>
              <a:rPr lang="en-US" dirty="0" smtClean="0"/>
              <a:t>Response of the company to the consumer</a:t>
            </a:r>
          </a:p>
          <a:p>
            <a:r>
              <a:rPr lang="en-US" dirty="0" smtClean="0"/>
              <a:t>Timeliness of the complaint</a:t>
            </a:r>
          </a:p>
        </p:txBody>
      </p:sp>
    </p:spTree>
    <p:extLst>
      <p:ext uri="{BB962C8B-B14F-4D97-AF65-F5344CB8AC3E}">
        <p14:creationId xmlns:p14="http://schemas.microsoft.com/office/powerpoint/2010/main" val="197140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Complaint Volume vs. State Population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154" y="2177716"/>
            <a:ext cx="9495692" cy="468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43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Timely/Untimely and Disputed/Undisputed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043" y="2069432"/>
            <a:ext cx="11129210" cy="478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836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causes a consumer to dispute a response?</a:t>
            </a:r>
          </a:p>
        </p:txBody>
      </p:sp>
    </p:spTree>
    <p:extLst>
      <p:ext uri="{BB962C8B-B14F-4D97-AF65-F5344CB8AC3E}">
        <p14:creationId xmlns:p14="http://schemas.microsoft.com/office/powerpoint/2010/main" val="643720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the American Community Survey (ACS) economic data to get economic data for zip codes.</a:t>
            </a:r>
          </a:p>
          <a:p>
            <a:pPr lvl="1"/>
            <a:r>
              <a:rPr lang="en-US" dirty="0" smtClean="0"/>
              <a:t>This should give us some useful information about the origin of a complaint.</a:t>
            </a:r>
          </a:p>
          <a:p>
            <a:r>
              <a:rPr lang="en-US" dirty="0" smtClean="0"/>
              <a:t>Construct a random forest classifier to predict a disputed complaint.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574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Income Deciles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9151"/>
            <a:ext cx="12192000" cy="479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635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Disputes and Income Deciles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300" y="1960479"/>
            <a:ext cx="39370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1139</TotalTime>
  <Words>190</Words>
  <Application>Microsoft Macintosh PowerPoint</Application>
  <PresentationFormat>Widescreen</PresentationFormat>
  <Paragraphs>31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Century Gothic</vt:lpstr>
      <vt:lpstr>Wingdings 2</vt:lpstr>
      <vt:lpstr>Quotable</vt:lpstr>
      <vt:lpstr>Consumer Finance Protection Bureau Data</vt:lpstr>
      <vt:lpstr>What the CFPB is</vt:lpstr>
      <vt:lpstr>Data Points in CFPB Database</vt:lpstr>
      <vt:lpstr>Complaint Volume vs. State Population</vt:lpstr>
      <vt:lpstr>Timely/Untimely and Disputed/Undisputed</vt:lpstr>
      <vt:lpstr>Questions</vt:lpstr>
      <vt:lpstr>Method</vt:lpstr>
      <vt:lpstr>Income Deciles</vt:lpstr>
      <vt:lpstr>Disputes and Income Deciles</vt:lpstr>
      <vt:lpstr>Building the Model</vt:lpstr>
      <vt:lpstr>Results!</vt:lpstr>
      <vt:lpstr>Feature Importances!</vt:lpstr>
      <vt:lpstr>Results!</vt:lpstr>
      <vt:lpstr>Future Directions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Consumer Finance Protection Bureau Data</dc:title>
  <dc:creator>Chris Richards</dc:creator>
  <cp:lastModifiedBy>Chris Richards</cp:lastModifiedBy>
  <cp:revision>13</cp:revision>
  <dcterms:created xsi:type="dcterms:W3CDTF">2017-03-28T02:29:26Z</dcterms:created>
  <dcterms:modified xsi:type="dcterms:W3CDTF">2017-03-29T00:45:39Z</dcterms:modified>
</cp:coreProperties>
</file>

<file path=docProps/thumbnail.jpeg>
</file>